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gufkkhkxof8YbqDVA3+s4bm7Lh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ff959aa3c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ff959aa3cc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f959aa3c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ff959aa3cc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投影片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全景圖片 (含標題)">
  <p:cSld name="全景圖片 (含標題)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1" name="Google Shape;71;p24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2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與說明文字">
  <p:cSld name="標題與說明文字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5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2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述 (含標題)">
  <p:cSld name="引述 (含標題)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26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2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88" name="Google Shape;88;p26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26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zh-TW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名片">
  <p:cSld name="名片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欄">
  <p:cSld name="3 欄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8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28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28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28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28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28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2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圖片欄">
  <p:cSld name="3 圖片欄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29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1" name="Google Shape;111;p29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29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29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4" name="Google Shape;114;p29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29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29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7" name="Google Shape;117;p29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2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直排文字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0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3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直排標題及文字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1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只有標題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標題及物件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章節標題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8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8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1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兩項物件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對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0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0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20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內容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含標題的圖片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595269" y="1646064"/>
            <a:ext cx="9001462" cy="13132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FKai-SB"/>
              <a:buNone/>
            </a:pPr>
            <a:r>
              <a:rPr lang="zh-TW" sz="6000">
                <a:latin typeface="DFKai-SB"/>
                <a:ea typeface="DFKai-SB"/>
                <a:cs typeface="DFKai-SB"/>
                <a:sym typeface="DFKai-SB"/>
              </a:rPr>
              <a:t>大瓊影院購票系統</a:t>
            </a:r>
            <a:endParaRPr/>
          </a:p>
        </p:txBody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1537080" y="3543849"/>
            <a:ext cx="9001462" cy="79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zh-TW">
                <a:latin typeface="DFKai-SB"/>
                <a:ea typeface="DFKai-SB"/>
                <a:cs typeface="DFKai-SB"/>
                <a:sym typeface="DFKai-SB"/>
              </a:rPr>
              <a:t>就很窮，一年四季只放一部電影</a:t>
            </a:r>
            <a:endParaRPr b="1"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0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3" name="Google Shape;233;p10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2_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3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【電影選擇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7485375" y="1825750"/>
            <a:ext cx="44199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(1) 利用左鍵/右鍵，或下方滑動條，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找尋想看的電影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(2) 大瓊影院目前只支援一部，</a:t>
            </a:r>
            <a:r>
              <a:rPr b="1" lang="zh-TW" sz="1600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只能點它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(3) 若是真的很不想看，點「回上一頁」，回 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會員操作頁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35" name="Google Shape;23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275" y="1771800"/>
            <a:ext cx="6640126" cy="361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3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【電影購票頁】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42" name="Google Shape;24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775" y="1206500"/>
            <a:ext cx="4413076" cy="51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1"/>
          <p:cNvSpPr txBox="1"/>
          <p:nvPr/>
        </p:nvSpPr>
        <p:spPr>
          <a:xfrm>
            <a:off x="6494575" y="1377750"/>
            <a:ext cx="4902300" cy="35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(1)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在購票區挑選想買的票種數量和零食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(2)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選好後點「電影劃位」，會在旁邊開啟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【電影劃位頁】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，以便對照選位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(3) 若是真的很不想看，點「回上一頁」，回 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電影選擇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頁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/>
          <p:nvPr/>
        </p:nvSpPr>
        <p:spPr>
          <a:xfrm>
            <a:off x="133004" y="195355"/>
            <a:ext cx="11853900" cy="6467400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9" name="Google Shape;249;p12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3_1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【電影劃位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0" name="Google Shape;25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376" y="1165425"/>
            <a:ext cx="3548301" cy="5296274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  <p:sp>
        <p:nvSpPr>
          <p:cNvPr id="251" name="Google Shape;251;p12"/>
          <p:cNvSpPr txBox="1"/>
          <p:nvPr/>
        </p:nvSpPr>
        <p:spPr>
          <a:xfrm>
            <a:off x="5334575" y="1300225"/>
            <a:ext cx="61086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(1) 按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白色字體說明，選擇對應數量的座位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(2) 選好後點「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確定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劃位」，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若想更改可重新選位置後再按一次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(3)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劃好座位後，下方顯示兩個按鈕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	「重新購票」：重設【電影購票頁】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「前往付款」：前往【付款取票頁】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52" name="Google Shape;25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875" y="2510038"/>
            <a:ext cx="5133975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1863" y="4896800"/>
            <a:ext cx="4829175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p13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4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【付款取票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0" name="Google Shape;2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851" y="1051425"/>
            <a:ext cx="3633900" cy="55719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5334575" y="1300225"/>
            <a:ext cx="64155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(1)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上方顯示購買細項與金額，若想重新購買，點擊「重新選購」，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	可回到【電影購票頁】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(2)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中間部分為付款區域，請勾選欲使用現金付款還是會員扣款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(3)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若使用會員扣款但會員金不足以支付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	可改用現金，或者點「會員儲值」加值後再扣款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(4) 付款成功後顯示交易成功內容，點擊「列印票券與明細」，來獲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45720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得點影票與收據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0550" y="2832200"/>
            <a:ext cx="15049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3700" y="4193725"/>
            <a:ext cx="4206375" cy="181420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ff959aa3cc_0_22"/>
          <p:cNvSpPr/>
          <p:nvPr/>
        </p:nvSpPr>
        <p:spPr>
          <a:xfrm>
            <a:off x="133004" y="199505"/>
            <a:ext cx="11853900" cy="646740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69" name="Google Shape;269;g2ff959aa3cc_0_22"/>
          <p:cNvSpPr txBox="1"/>
          <p:nvPr/>
        </p:nvSpPr>
        <p:spPr>
          <a:xfrm>
            <a:off x="498001" y="470975"/>
            <a:ext cx="4893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後續新增與優化內容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70" name="Google Shape;270;g2ff959aa3cc_0_22"/>
          <p:cNvSpPr txBox="1"/>
          <p:nvPr/>
        </p:nvSpPr>
        <p:spPr>
          <a:xfrm>
            <a:off x="860000" y="1300225"/>
            <a:ext cx="10588500" cy="48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FKai-SB"/>
              <a:buChar char="●"/>
            </a:pP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可新增的資料庫：電影清單、影廳、影廳位置、員工帳號</a:t>
            </a:r>
            <a:endParaRPr b="1"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FKai-SB"/>
              <a:buChar char="●"/>
            </a:pP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由員工設定電影檔期、影廳時段</a:t>
            </a:r>
            <a:endParaRPr b="1"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FKai-SB"/>
              <a:buChar char="●"/>
            </a:pP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劃位時不開放已被購買的座位</a:t>
            </a:r>
            <a:endParaRPr b="1"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-3556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DFKai-SB"/>
              <a:buChar char="●"/>
            </a:pP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員工、會員皆可查詢與取消購票紀錄</a:t>
            </a:r>
            <a:endParaRPr b="1"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9144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44" name="Google Shape;14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087" y="1492675"/>
            <a:ext cx="10237824" cy="4807476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  <p:sp>
        <p:nvSpPr>
          <p:cNvPr id="145" name="Google Shape;145;p3"/>
          <p:cNvSpPr txBox="1"/>
          <p:nvPr/>
        </p:nvSpPr>
        <p:spPr>
          <a:xfrm>
            <a:off x="497989" y="470983"/>
            <a:ext cx="4481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Login流程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ff959aa3cc_0_46"/>
          <p:cNvSpPr/>
          <p:nvPr/>
        </p:nvSpPr>
        <p:spPr>
          <a:xfrm>
            <a:off x="133004" y="199505"/>
            <a:ext cx="11853900" cy="646740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1" name="Google Shape;151;g2ff959aa3cc_0_46"/>
          <p:cNvSpPr txBox="1"/>
          <p:nvPr/>
        </p:nvSpPr>
        <p:spPr>
          <a:xfrm>
            <a:off x="497989" y="470983"/>
            <a:ext cx="44814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會員操作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流程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52" name="Google Shape;152;g2ff959aa3cc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08750"/>
            <a:ext cx="11853901" cy="4224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4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1.開啟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會員登入頁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59" name="Google Shape;159;p4"/>
          <p:cNvSpPr txBox="1"/>
          <p:nvPr/>
        </p:nvSpPr>
        <p:spPr>
          <a:xfrm>
            <a:off x="1041086" y="1989441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A.若已有會員，輸入帳號密碼後登入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0" name="Google Shape;16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086" y="2569891"/>
            <a:ext cx="4551498" cy="2572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4"/>
          <p:cNvSpPr txBox="1"/>
          <p:nvPr/>
        </p:nvSpPr>
        <p:spPr>
          <a:xfrm>
            <a:off x="6409113" y="1989441"/>
            <a:ext cx="4810298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B.沒有會員，點擊註冊按鈕跳轉至註冊頁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62" name="Google Shape;16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0862" y="2569891"/>
            <a:ext cx="4546799" cy="2578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/>
          <p:nvPr/>
        </p:nvSpPr>
        <p:spPr>
          <a:xfrm>
            <a:off x="83127" y="216131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id="168" name="Google Shape;1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3860" y="2010169"/>
            <a:ext cx="2625941" cy="4094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333" y="1917468"/>
            <a:ext cx="2859578" cy="193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5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1_1. 登入成功/失敗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1" name="Google Shape;171;p5"/>
          <p:cNvSpPr txBox="1"/>
          <p:nvPr/>
        </p:nvSpPr>
        <p:spPr>
          <a:xfrm>
            <a:off x="1412388" y="1429718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A.登入成功：進入</a:t>
            </a: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會員操作頁</a:t>
            </a: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2" name="Google Shape;172;p5"/>
          <p:cNvSpPr txBox="1"/>
          <p:nvPr/>
        </p:nvSpPr>
        <p:spPr>
          <a:xfrm>
            <a:off x="6825750" y="1429725"/>
            <a:ext cx="3993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B.登入失敗：</a:t>
            </a: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登入失敗</a:t>
            </a:r>
            <a:r>
              <a:rPr b="1" lang="zh-TW" sz="20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彈窗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73" name="Google Shape;173;p5"/>
          <p:cNvSpPr txBox="1"/>
          <p:nvPr/>
        </p:nvSpPr>
        <p:spPr>
          <a:xfrm>
            <a:off x="7234843" y="3942932"/>
            <a:ext cx="3355572" cy="116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a.重新登入：會員登入頁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b.註冊帳號：註冊頁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6"/>
          <p:cNvSpPr txBox="1"/>
          <p:nvPr/>
        </p:nvSpPr>
        <p:spPr>
          <a:xfrm>
            <a:off x="498002" y="470975"/>
            <a:ext cx="84780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1_2.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會員註冊頁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：輸入資料後註冊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279" y="1322912"/>
            <a:ext cx="3516767" cy="4928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6321" y="1818129"/>
            <a:ext cx="2943251" cy="159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6321" y="4254936"/>
            <a:ext cx="2956908" cy="160163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6"/>
          <p:cNvSpPr txBox="1"/>
          <p:nvPr/>
        </p:nvSpPr>
        <p:spPr>
          <a:xfrm>
            <a:off x="5472901" y="1237678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A.註冊成功：回到登入頁進行登入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5656558" y="3674485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b="1" i="0" lang="zh-TW" sz="20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B.註冊失敗</a:t>
            </a:r>
            <a:endParaRPr b="1" i="0" sz="20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185" name="Google Shape;185;p6"/>
          <p:cNvSpPr txBox="1"/>
          <p:nvPr/>
        </p:nvSpPr>
        <p:spPr>
          <a:xfrm>
            <a:off x="8919556" y="4375194"/>
            <a:ext cx="2851265" cy="11610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a.重新登入：可能已有會員身分</a:t>
            </a:r>
            <a:endParaRPr b="1" i="0" sz="14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b="1" i="0" lang="zh-TW" sz="14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b.重新註冊：重新輸入資料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1" name="Google Shape;191;p7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會員操作頁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2" name="Google Shape;19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1949" y="1227021"/>
            <a:ext cx="3251130" cy="503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4108" y="2932051"/>
            <a:ext cx="602235" cy="34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7"/>
          <p:cNvSpPr txBox="1"/>
          <p:nvPr/>
        </p:nvSpPr>
        <p:spPr>
          <a:xfrm>
            <a:off x="7072111" y="2873964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點擊回到登入頁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0829" y="1543870"/>
            <a:ext cx="1038095" cy="285714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7"/>
          <p:cNvSpPr txBox="1"/>
          <p:nvPr/>
        </p:nvSpPr>
        <p:spPr>
          <a:xfrm>
            <a:off x="7072111" y="1481758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本帳號會員的儲值金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197" name="Google Shape;19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35060" y="3741902"/>
            <a:ext cx="1600000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63633" y="4640743"/>
            <a:ext cx="1580952" cy="4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44585" y="5503151"/>
            <a:ext cx="1580952" cy="4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7"/>
          <p:cNvSpPr txBox="1"/>
          <p:nvPr/>
        </p:nvSpPr>
        <p:spPr>
          <a:xfrm>
            <a:off x="7072111" y="3698691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點擊跳轉到會員修改資料頁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7072111" y="4640743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點擊跳轉到會員儲值頁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2" name="Google Shape;202;p7"/>
          <p:cNvSpPr txBox="1"/>
          <p:nvPr/>
        </p:nvSpPr>
        <p:spPr>
          <a:xfrm>
            <a:off x="7072111" y="5481545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點擊跳轉到電影選擇頁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4904508" y="2295047"/>
            <a:ext cx="5386647" cy="633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600"/>
              <a:buFont typeface="Arial"/>
              <a:buNone/>
            </a:pPr>
            <a:r>
              <a:rPr b="1" i="0" lang="zh-TW" sz="1600" u="none" cap="none" strike="noStrike">
                <a:solidFill>
                  <a:srgbClr val="FFFF00"/>
                </a:solidFill>
                <a:latin typeface="DFKai-SB"/>
                <a:ea typeface="DFKai-SB"/>
                <a:cs typeface="DFKai-SB"/>
                <a:sym typeface="DFKai-SB"/>
              </a:rPr>
              <a:t>----------------------以下為按鈕-------------------</a:t>
            </a:r>
            <a:endParaRPr b="1" i="0" sz="1600" u="none" cap="none" strike="noStrike">
              <a:solidFill>
                <a:srgbClr val="FFFF00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/>
          <p:nvPr/>
        </p:nvSpPr>
        <p:spPr>
          <a:xfrm>
            <a:off x="133004" y="199505"/>
            <a:ext cx="11853949" cy="6467302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9" name="Google Shape;209;p8"/>
          <p:cNvSpPr txBox="1"/>
          <p:nvPr/>
        </p:nvSpPr>
        <p:spPr>
          <a:xfrm>
            <a:off x="498001" y="470975"/>
            <a:ext cx="4893900" cy="5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2_1.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修改資料頁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0" name="Google Shape;21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5544" y="1429788"/>
            <a:ext cx="3473780" cy="45402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8"/>
          <p:cNvSpPr txBox="1"/>
          <p:nvPr/>
        </p:nvSpPr>
        <p:spPr>
          <a:xfrm>
            <a:off x="6951086" y="2265145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輸入資料後點擊即可修改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12" name="Google Shape;212;p8"/>
          <p:cNvSpPr txBox="1"/>
          <p:nvPr/>
        </p:nvSpPr>
        <p:spPr>
          <a:xfrm>
            <a:off x="7001965" y="3924792"/>
            <a:ext cx="4481335" cy="486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1" i="0" lang="zh-TW" sz="16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點擊直接回到會員操作頁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13" name="Google Shape;21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25649" y="2265145"/>
            <a:ext cx="1066667" cy="37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69574" y="4001337"/>
            <a:ext cx="1066667" cy="333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"/>
          <p:cNvSpPr/>
          <p:nvPr/>
        </p:nvSpPr>
        <p:spPr>
          <a:xfrm>
            <a:off x="133004" y="195305"/>
            <a:ext cx="11853900" cy="6467400"/>
          </a:xfrm>
          <a:prstGeom prst="rect">
            <a:avLst/>
          </a:prstGeom>
          <a:solidFill>
            <a:srgbClr val="D8D8D8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0" name="Google Shape;220;p9"/>
          <p:cNvSpPr txBox="1"/>
          <p:nvPr/>
        </p:nvSpPr>
        <p:spPr>
          <a:xfrm>
            <a:off x="497989" y="470983"/>
            <a:ext cx="4481335" cy="58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2_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2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. 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【</a:t>
            </a:r>
            <a:r>
              <a:rPr b="1" i="0" lang="zh-TW" sz="3200" u="none" cap="none" strike="noStrike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會員儲值頁</a:t>
            </a:r>
            <a:r>
              <a:rPr b="1" lang="zh-TW" sz="32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】</a:t>
            </a:r>
            <a:endParaRPr b="1" i="0" sz="32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1" name="Google Shape;2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2910" y="1248098"/>
            <a:ext cx="3386414" cy="5091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3253" y="1203725"/>
            <a:ext cx="571174" cy="58045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  <p:sp>
        <p:nvSpPr>
          <p:cNvPr id="223" name="Google Shape;223;p9"/>
          <p:cNvSpPr txBox="1"/>
          <p:nvPr/>
        </p:nvSpPr>
        <p:spPr>
          <a:xfrm>
            <a:off x="5443234" y="1374066"/>
            <a:ext cx="44814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(1) 點任意加值按鈕開始加值</a:t>
            </a:r>
            <a:endParaRPr b="1" i="0" sz="1600" u="none" cap="none" strike="noStrike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4" name="Google Shape;22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5875" y="2816025"/>
            <a:ext cx="3948760" cy="93565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  <p:sp>
        <p:nvSpPr>
          <p:cNvPr id="225" name="Google Shape;225;p9"/>
          <p:cNvSpPr txBox="1"/>
          <p:nvPr/>
        </p:nvSpPr>
        <p:spPr>
          <a:xfrm>
            <a:off x="5443225" y="2152729"/>
            <a:ext cx="44814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(2)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累計到想要的加值金額後按確定加值，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    或按清除加值重新累計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5527450" y="4058998"/>
            <a:ext cx="44814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(3) </a:t>
            </a: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加值成功</a:t>
            </a:r>
            <a:b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</a:b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	當前金額：本帳號會員的總儲值金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chemeClr val="lt1"/>
                </a:solidFill>
                <a:latin typeface="DFKai-SB"/>
                <a:ea typeface="DFKai-SB"/>
                <a:cs typeface="DFKai-SB"/>
                <a:sym typeface="DFKai-SB"/>
              </a:rPr>
              <a:t>	點「回上一頁」可回到【會員操作頁】</a:t>
            </a:r>
            <a:endParaRPr b="1" sz="1600">
              <a:solidFill>
                <a:schemeClr val="lt1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5885" y="5132422"/>
            <a:ext cx="3750826" cy="1005600"/>
          </a:xfrm>
          <a:prstGeom prst="rect">
            <a:avLst/>
          </a:prstGeom>
          <a:solidFill>
            <a:srgbClr val="D8D8D8">
              <a:alpha val="29800"/>
            </a:srgbClr>
          </a:solidFill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2024-09-12T08:19:35Z</dcterms:created>
  <dc:creator>student</dc:creator>
</cp:coreProperties>
</file>